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CED5-82FC-4B4C-A550-BA7F5B88E2DE}" type="datetimeFigureOut">
              <a:rPr lang="nl-NL" smtClean="0"/>
              <a:t>28-8-2013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8CD3-3685-4889-97B1-5D2E95213D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CED5-82FC-4B4C-A550-BA7F5B88E2DE}" type="datetimeFigureOut">
              <a:rPr lang="nl-NL" smtClean="0"/>
              <a:t>28-8-2013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8CD3-3685-4889-97B1-5D2E95213D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CED5-82FC-4B4C-A550-BA7F5B88E2DE}" type="datetimeFigureOut">
              <a:rPr lang="nl-NL" smtClean="0"/>
              <a:t>28-8-2013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8CD3-3685-4889-97B1-5D2E95213D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CED5-82FC-4B4C-A550-BA7F5B88E2DE}" type="datetimeFigureOut">
              <a:rPr lang="nl-NL" smtClean="0"/>
              <a:t>28-8-2013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8CD3-3685-4889-97B1-5D2E95213D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CED5-82FC-4B4C-A550-BA7F5B88E2DE}" type="datetimeFigureOut">
              <a:rPr lang="nl-NL" smtClean="0"/>
              <a:t>28-8-2013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8CD3-3685-4889-97B1-5D2E95213D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CED5-82FC-4B4C-A550-BA7F5B88E2DE}" type="datetimeFigureOut">
              <a:rPr lang="nl-NL" smtClean="0"/>
              <a:t>28-8-2013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8CD3-3685-4889-97B1-5D2E95213D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CED5-82FC-4B4C-A550-BA7F5B88E2DE}" type="datetimeFigureOut">
              <a:rPr lang="nl-NL" smtClean="0"/>
              <a:t>28-8-2013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8CD3-3685-4889-97B1-5D2E95213D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CED5-82FC-4B4C-A550-BA7F5B88E2DE}" type="datetimeFigureOut">
              <a:rPr lang="nl-NL" smtClean="0"/>
              <a:t>28-8-2013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8CD3-3685-4889-97B1-5D2E95213D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CED5-82FC-4B4C-A550-BA7F5B88E2DE}" type="datetimeFigureOut">
              <a:rPr lang="nl-NL" smtClean="0"/>
              <a:t>28-8-2013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8CD3-3685-4889-97B1-5D2E95213D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CED5-82FC-4B4C-A550-BA7F5B88E2DE}" type="datetimeFigureOut">
              <a:rPr lang="nl-NL" smtClean="0"/>
              <a:t>28-8-2013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8CD3-3685-4889-97B1-5D2E95213D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CED5-82FC-4B4C-A550-BA7F5B88E2DE}" type="datetimeFigureOut">
              <a:rPr lang="nl-NL" smtClean="0"/>
              <a:t>28-8-2013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8CD3-3685-4889-97B1-5D2E95213D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BCED5-82FC-4B4C-A550-BA7F5B88E2DE}" type="datetimeFigureOut">
              <a:rPr lang="nl-NL" smtClean="0"/>
              <a:t>28-8-2013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98CD3-3685-4889-97B1-5D2E95213D8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Practicum cellen bekijken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Plantaardige cellen: </a:t>
            </a:r>
            <a:r>
              <a:rPr lang="nl-NL" dirty="0" err="1" smtClean="0"/>
              <a:t>plastiden</a:t>
            </a:r>
            <a:endParaRPr lang="nl-NL" dirty="0" smtClean="0"/>
          </a:p>
          <a:p>
            <a:r>
              <a:rPr lang="nl-NL" dirty="0" smtClean="0"/>
              <a:t>Dierlijke cellen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maakt een aantal practicumopdrachten in de komende twee jaar.</a:t>
            </a:r>
          </a:p>
          <a:p>
            <a:r>
              <a:rPr lang="nl-NL" dirty="0" smtClean="0"/>
              <a:t>Iedere opdracht wordt beoordeeld en bewaard in je portfolio.</a:t>
            </a:r>
          </a:p>
          <a:p>
            <a:r>
              <a:rPr lang="nl-NL" dirty="0" smtClean="0"/>
              <a:t>Portfoliocijfer telt mee bij </a:t>
            </a:r>
            <a:r>
              <a:rPr lang="nl-NL" dirty="0" err="1" smtClean="0"/>
              <a:t>SET’s</a:t>
            </a:r>
            <a:endParaRPr lang="nl-NL" dirty="0" smtClean="0"/>
          </a:p>
          <a:p>
            <a:r>
              <a:rPr lang="nl-NL" dirty="0" smtClean="0"/>
              <a:t>Dit jaar als rapport cijfer.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Cellen bekijken met de lichtmicroscoop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Plantaardig cellen met </a:t>
            </a:r>
            <a:r>
              <a:rPr lang="nl-NL" b="1" dirty="0" smtClean="0"/>
              <a:t>chloroplasten </a:t>
            </a:r>
            <a:r>
              <a:rPr lang="nl-NL" dirty="0" smtClean="0"/>
              <a:t>(bladgroenkorrels) van waterpest.</a:t>
            </a:r>
          </a:p>
          <a:p>
            <a:r>
              <a:rPr lang="nl-NL" dirty="0" smtClean="0"/>
              <a:t>Plantaardige cellen met </a:t>
            </a:r>
            <a:r>
              <a:rPr lang="nl-NL" b="1" dirty="0" err="1" smtClean="0"/>
              <a:t>chromoplasten</a:t>
            </a:r>
            <a:r>
              <a:rPr lang="nl-NL" dirty="0" smtClean="0"/>
              <a:t> bij bloemblad van </a:t>
            </a:r>
            <a:r>
              <a:rPr lang="nl-NL" dirty="0" err="1" smtClean="0"/>
              <a:t>calibrachoa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r>
              <a:rPr lang="nl-NL" dirty="0" smtClean="0"/>
              <a:t>Dierlijke cellen van </a:t>
            </a:r>
            <a:r>
              <a:rPr lang="nl-NL" b="1" dirty="0" smtClean="0"/>
              <a:t>wangslijmvlies</a:t>
            </a:r>
            <a:endParaRPr lang="nl-NL" b="1" dirty="0"/>
          </a:p>
        </p:txBody>
      </p:sp>
      <p:pic>
        <p:nvPicPr>
          <p:cNvPr id="10242" name="Picture 2" descr="http://www.baldur-nederland.nl/medias/sys_master/8797964664862/zo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708920"/>
            <a:ext cx="2379082" cy="2531815"/>
          </a:xfrm>
          <a:prstGeom prst="rect">
            <a:avLst/>
          </a:prstGeom>
          <a:noFill/>
        </p:spPr>
      </p:pic>
      <p:pic>
        <p:nvPicPr>
          <p:cNvPr id="10244" name="Picture 4" descr="https://encrypted-tbn1.gstatic.com/images?q=tbn:ANd9GcSMewAA-353oymdTucgJvSvYqCp3HpUcblLhEIfOYtrQiSyHop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268760"/>
            <a:ext cx="2466975" cy="1847851"/>
          </a:xfrm>
          <a:prstGeom prst="rect">
            <a:avLst/>
          </a:prstGeom>
          <a:noFill/>
        </p:spPr>
      </p:pic>
      <p:pic>
        <p:nvPicPr>
          <p:cNvPr id="10246" name="Picture 6" descr="http://europdonor.nl/wp-content/uploads/2012/02/donor_traject_03-376x56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4365104"/>
            <a:ext cx="1578578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moet je doen?</a:t>
            </a:r>
            <a:br>
              <a:rPr lang="nl-NL" dirty="0" smtClean="0"/>
            </a:br>
            <a:r>
              <a:rPr lang="nl-NL" sz="3600" b="1" dirty="0" smtClean="0">
                <a:solidFill>
                  <a:srgbClr val="FF0000"/>
                </a:solidFill>
              </a:rPr>
              <a:t>Denk aan de tekenregels!!!!!</a:t>
            </a:r>
            <a:endParaRPr lang="nl-NL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4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waterpest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Bloemblad </a:t>
                      </a:r>
                      <a:r>
                        <a:rPr lang="nl-NL" dirty="0" err="1" smtClean="0"/>
                        <a:t>Calibrachoa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Preparaat maken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Haal 1 blaadjes van de plant. Leg het in een druppel water op het objectglas.</a:t>
                      </a:r>
                      <a:r>
                        <a:rPr lang="nl-NL" baseline="0" dirty="0" smtClean="0"/>
                        <a:t> Dekglaasje erop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 smtClean="0"/>
                        <a:t>Scheur </a:t>
                      </a:r>
                      <a:r>
                        <a:rPr lang="nl-NL" dirty="0" smtClean="0"/>
                        <a:t>een klein stukje van het bloemblaadje af. </a:t>
                      </a:r>
                      <a:r>
                        <a:rPr lang="nl-NL" dirty="0" smtClean="0"/>
                        <a:t>Leg het in een druppel water op het objectglas.</a:t>
                      </a:r>
                      <a:r>
                        <a:rPr lang="nl-NL" baseline="0" dirty="0" smtClean="0"/>
                        <a:t> Dekglaasje erop.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Wat</a:t>
                      </a:r>
                      <a:r>
                        <a:rPr lang="nl-NL" baseline="0" dirty="0" smtClean="0"/>
                        <a:t> moet je tekenen?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Twee naast</a:t>
                      </a:r>
                      <a:r>
                        <a:rPr lang="nl-NL" baseline="0" dirty="0" smtClean="0"/>
                        <a:t> elkaar liggende cellen. Natuurgetrouw.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Twee naast</a:t>
                      </a:r>
                      <a:r>
                        <a:rPr lang="nl-NL" baseline="0" dirty="0" smtClean="0"/>
                        <a:t> elkaar liggende cellen. Natuurgetrouw.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</a:t>
                      </a:r>
                      <a:r>
                        <a:rPr lang="nl-NL" baseline="0" dirty="0" smtClean="0"/>
                        <a:t>ype tekening</a:t>
                      </a:r>
                      <a:endParaRPr lang="nl-NL" dirty="0" smtClean="0"/>
                    </a:p>
                    <a:p>
                      <a:r>
                        <a:rPr lang="nl-NL" dirty="0" smtClean="0"/>
                        <a:t>V</a:t>
                      </a:r>
                      <a:r>
                        <a:rPr lang="nl-NL" baseline="0" dirty="0" smtClean="0"/>
                        <a:t>ergroting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Natuurgetrouw</a:t>
                      </a:r>
                    </a:p>
                    <a:p>
                      <a:r>
                        <a:rPr lang="nl-NL" dirty="0" smtClean="0"/>
                        <a:t>400x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Natuurgetrouw</a:t>
                      </a:r>
                    </a:p>
                    <a:p>
                      <a:r>
                        <a:rPr lang="nl-NL" dirty="0" smtClean="0"/>
                        <a:t>400x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Onderdelen</a:t>
                      </a:r>
                      <a:r>
                        <a:rPr lang="nl-NL" baseline="0" dirty="0" smtClean="0"/>
                        <a:t> die je moet benoemen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nl-NL" dirty="0" smtClean="0"/>
                        <a:t>Celwand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nl-NL" dirty="0" smtClean="0"/>
                        <a:t>Celkern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nl-NL" dirty="0" smtClean="0"/>
                        <a:t>Chloroplast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nl-NL" dirty="0" smtClean="0"/>
                        <a:t>Cytoplasma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nl-NL" dirty="0" err="1" smtClean="0"/>
                        <a:t>Vacuole</a:t>
                      </a:r>
                      <a:r>
                        <a:rPr lang="nl-NL" dirty="0" smtClean="0"/>
                        <a:t> (als je</a:t>
                      </a:r>
                      <a:r>
                        <a:rPr lang="nl-NL" baseline="0" dirty="0" smtClean="0"/>
                        <a:t> die ziet)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nl-NL" dirty="0" smtClean="0"/>
                        <a:t>Celwand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nl-NL" dirty="0" err="1" smtClean="0"/>
                        <a:t>Chromoplast</a:t>
                      </a:r>
                      <a:endParaRPr lang="nl-NL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dirty="0" smtClean="0"/>
                        <a:t>Cytoplasma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dirty="0" smtClean="0"/>
                        <a:t>Celkern (als je die ziet)</a:t>
                      </a:r>
                    </a:p>
                    <a:p>
                      <a:pPr>
                        <a:buFontTx/>
                        <a:buChar char="-"/>
                      </a:pPr>
                      <a:endParaRPr lang="nl-NL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Klaar?</a:t>
                      </a:r>
                      <a:endParaRPr lang="nl-N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nl-NL" dirty="0" smtClean="0"/>
                        <a:t>Lever je tekeningen in.</a:t>
                      </a:r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endParaRPr lang="nl-NL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moet je doen?</a:t>
            </a:r>
            <a:br>
              <a:rPr lang="nl-NL" dirty="0" smtClean="0"/>
            </a:br>
            <a:r>
              <a:rPr lang="nl-NL" sz="3600" b="1" dirty="0" smtClean="0">
                <a:solidFill>
                  <a:srgbClr val="FF0000"/>
                </a:solidFill>
              </a:rPr>
              <a:t>Denk aan de tekenregels!!!!!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5" name="Tijdelijke aanduiding voor inhoud 6"/>
          <p:cNvGraphicFramePr>
            <a:graphicFrameLocks/>
          </p:cNvGraphicFramePr>
          <p:nvPr/>
        </p:nvGraphicFramePr>
        <p:xfrm>
          <a:off x="457200" y="1600200"/>
          <a:ext cx="8219256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9628"/>
                <a:gridCol w="4109628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wangslijmvlies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Preparaat maken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Doe</a:t>
                      </a:r>
                      <a:r>
                        <a:rPr lang="nl-NL" baseline="0" dirty="0" smtClean="0"/>
                        <a:t> één druppel </a:t>
                      </a:r>
                      <a:r>
                        <a:rPr lang="nl-NL" baseline="0" dirty="0" err="1" smtClean="0"/>
                        <a:t>eosine</a:t>
                      </a:r>
                      <a:r>
                        <a:rPr lang="nl-NL" baseline="0" dirty="0" smtClean="0"/>
                        <a:t> op je objectglas. Niet knoeien!!</a:t>
                      </a:r>
                    </a:p>
                    <a:p>
                      <a:r>
                        <a:rPr lang="nl-NL" baseline="0" dirty="0" smtClean="0"/>
                        <a:t>Ga met een roerstaafje langs de binnenkant van je wang. Dep het roerstaafje in de druppel </a:t>
                      </a:r>
                      <a:r>
                        <a:rPr lang="nl-NL" baseline="0" dirty="0" err="1" smtClean="0"/>
                        <a:t>eosine</a:t>
                      </a:r>
                      <a:r>
                        <a:rPr lang="nl-NL" baseline="0" dirty="0" smtClean="0"/>
                        <a:t>. Dekglaasje erop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Wat</a:t>
                      </a:r>
                      <a:r>
                        <a:rPr lang="nl-NL" baseline="0" dirty="0" smtClean="0"/>
                        <a:t> moet je tekenen?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Drie bij </a:t>
                      </a:r>
                      <a:r>
                        <a:rPr lang="nl-NL" baseline="0" dirty="0" smtClean="0"/>
                        <a:t>elkaar liggende cellen. Natuurgetrouw.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</a:t>
                      </a:r>
                      <a:r>
                        <a:rPr lang="nl-NL" baseline="0" dirty="0" smtClean="0"/>
                        <a:t>ype tekening</a:t>
                      </a:r>
                      <a:endParaRPr lang="nl-NL" dirty="0" smtClean="0"/>
                    </a:p>
                    <a:p>
                      <a:r>
                        <a:rPr lang="nl-NL" dirty="0" smtClean="0"/>
                        <a:t>V</a:t>
                      </a:r>
                      <a:r>
                        <a:rPr lang="nl-NL" baseline="0" dirty="0" smtClean="0"/>
                        <a:t>ergroting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Natuurgetrouw</a:t>
                      </a:r>
                    </a:p>
                    <a:p>
                      <a:r>
                        <a:rPr lang="nl-NL" dirty="0" smtClean="0"/>
                        <a:t>400x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Onderdelen</a:t>
                      </a:r>
                      <a:r>
                        <a:rPr lang="nl-NL" baseline="0" dirty="0" smtClean="0"/>
                        <a:t> die je moet benoemen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nl-NL" dirty="0" smtClean="0"/>
                        <a:t>Celkern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nl-NL" dirty="0" smtClean="0"/>
                        <a:t>Celmembraan</a:t>
                      </a:r>
                      <a:r>
                        <a:rPr lang="nl-NL" baseline="0" dirty="0" smtClean="0"/>
                        <a:t> </a:t>
                      </a:r>
                      <a:endParaRPr lang="nl-NL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nl-NL" dirty="0" smtClean="0"/>
                        <a:t>Cytoplasma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Klaar?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nl-NL" dirty="0" smtClean="0"/>
                        <a:t>Lever je </a:t>
                      </a:r>
                      <a:r>
                        <a:rPr lang="nl-NL" dirty="0" smtClean="0"/>
                        <a:t>tekening </a:t>
                      </a:r>
                      <a:r>
                        <a:rPr lang="nl-NL" dirty="0" smtClean="0"/>
                        <a:t>in.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255</Words>
  <Application>Microsoft Office PowerPoint</Application>
  <PresentationFormat>Diavoorstelling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Practicum cellen bekijken</vt:lpstr>
      <vt:lpstr>Portfolio</vt:lpstr>
      <vt:lpstr>Cellen bekijken met de lichtmicroscoop</vt:lpstr>
      <vt:lpstr>Wat moet je doen? Denk aan de tekenregels!!!!!</vt:lpstr>
      <vt:lpstr>Wat moet je doen? Denk aan de tekenregels!!!!!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Practicum cellen bekijken</dc:title>
  <dc:creator>Sandra Sloot</dc:creator>
  <cp:lastModifiedBy>Sandra Sloot</cp:lastModifiedBy>
  <cp:revision>4</cp:revision>
  <dcterms:created xsi:type="dcterms:W3CDTF">2013-08-28T09:15:22Z</dcterms:created>
  <dcterms:modified xsi:type="dcterms:W3CDTF">2013-08-28T09:46:51Z</dcterms:modified>
</cp:coreProperties>
</file>